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6"/>
    <p:restoredTop sz="94722"/>
  </p:normalViewPr>
  <p:slideViewPr>
    <p:cSldViewPr snapToGrid="0" snapToObjects="1">
      <p:cViewPr varScale="1">
        <p:scale>
          <a:sx n="112" d="100"/>
          <a:sy n="112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A94B6-114F-F84F-98F2-63776F1B069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2AAFD-4C2C-E74B-BAEB-48AFAC46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4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2AAFD-4C2C-E74B-BAEB-48AFAC4616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2AAFD-4C2C-E74B-BAEB-48AFAC4616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4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2AAFD-4C2C-E74B-BAEB-48AFAC4616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00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2AAFD-4C2C-E74B-BAEB-48AFAC4616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4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A9DD-F7D3-714E-B606-07B0F9D64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DEF5C-2D01-434E-8DE1-1DC4AFA8F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7528A-588F-B348-BBC2-54EBF82E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2E3D-4B6E-E141-B89C-565381B96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4A50D-7F4F-B94C-A98D-E986000F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C826-3895-5F4F-9E86-6427160E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BA811-3F9D-1547-AFA4-C45A65910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EE5F0-956B-E443-9DBF-913FB6B2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B286A-2F5F-FD48-A5D8-E31FF3AF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672E-AD10-514D-9D42-0A8C2E3E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9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C1191-C8F6-6A40-B990-9D5A4DD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C2B0A-EF9C-4343-8C05-DC0D9E127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4544B-CBB4-064E-BA9C-36087FD4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DD680-E5AA-254F-A067-5C43C518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E3FD-AE78-B449-A368-7FCDD3A8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5CC2-B253-5649-9C5D-95FD0EFA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5188-5D48-4F4A-8275-3E1161E4D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1BDBA-5665-6B4C-BD5D-E645205D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46F6-43BC-2045-BB4E-2FF32E1AE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4722-D163-9E41-93CF-F2A93B67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9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5606-1C48-7343-8F85-16C66971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32AA7-BDFA-9046-9BA9-612BED2F8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3A518-2E5A-BF49-8435-F4BC6A1D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CB953-2FF6-8E4F-A408-649446896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3C67-3126-B64C-9A99-D95E1FF0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6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DA8E-3EC6-AB4B-AC0B-9CDF1C09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EE1C1-86CD-CD4E-AEBF-7DA649D48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67AFC-3D5E-ED4A-8A47-FEAE91671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C428D-A714-5249-9D57-48225FD9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278FF-9083-4640-87CB-598291CB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EFC33-830D-074E-8080-C64246FA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8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9E55-2F8B-B24F-94C4-E3B65658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7FF02-4419-734E-B0D5-FA45C7021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EBA9C-403E-0B42-BB46-8FF6567FA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C7810-DECF-B647-93BA-93D36B99A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31CF7-A194-6F4B-928F-54C12DCD3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0A3F4-D7FE-234F-932D-5428C3BF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170F6-7D5D-BD42-AE06-5B03D329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20A92-48D6-CD48-B431-65E974D9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2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6EDC-3690-A14C-879F-C08BD2DA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8CC092-149E-784C-A1CD-9984A9F2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0AF29-823E-AA41-B706-B164603A0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2C9CF-B808-B249-B175-6C3C4B5C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44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6F213-363E-1F47-A596-3C2AFE51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5DF7A-6D95-CB40-9C0D-1255F8B9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12BF9-49FD-2648-84CE-7FD37CCA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F168-3C53-3842-8146-EA35C267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F2A16-8363-EF47-9000-CF10969F9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9E130-7F3C-0546-90D7-F144A64A1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B60D2-936E-FE4F-96D4-32921885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AD759-7576-3E45-A5CE-535F9EDD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B60E8-9797-5541-9774-5C6F597D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57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0B3B-9190-004B-A273-3189549E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DF0E1-85C4-2949-A44E-D96E50923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14126-B971-6544-8852-B711D154A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F1A2E-921B-E149-A181-DC40A7E8A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D8785-EC60-324E-8152-0303D52D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1BF25-7CF7-344F-BEDE-8324B2C3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0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0029A-D090-E140-AB19-B26EF5E1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82D10-F6DF-5B41-AE96-749EDE5B9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F7DD-62D5-CD42-B2B9-FB1F588B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AE42-9C90-BD4C-A3F2-483B4206C87B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9820-D8E1-7A43-ADCC-A85B45C16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A9638-21C0-6C48-9E49-C864927F2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9EFC1-518C-DA4C-9EB8-ED9984E8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4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AC773E-D25C-D840-9350-BD356956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89" y="1911760"/>
            <a:ext cx="2926940" cy="2394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DA337-4A14-4B48-8B3A-4C6AF644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678" y="1911760"/>
            <a:ext cx="3886200" cy="210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A8646-41A6-F244-B714-F38427EDB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0380"/>
            <a:ext cx="2906149" cy="2906149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143EBCC2-FC32-354E-90CC-82DE50BDC05D}"/>
              </a:ext>
            </a:extLst>
          </p:cNvPr>
          <p:cNvSpPr/>
          <p:nvPr/>
        </p:nvSpPr>
        <p:spPr>
          <a:xfrm>
            <a:off x="2906149" y="2433483"/>
            <a:ext cx="1503618" cy="811161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CE30D381-B1FA-2B4D-84D5-8DDDCD75871B}"/>
              </a:ext>
            </a:extLst>
          </p:cNvPr>
          <p:cNvSpPr/>
          <p:nvPr/>
        </p:nvSpPr>
        <p:spPr>
          <a:xfrm rot="10800000">
            <a:off x="6695768" y="2433480"/>
            <a:ext cx="1429910" cy="811161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4428A-D70D-2C47-A867-5ABC1CAF8A46}"/>
              </a:ext>
            </a:extLst>
          </p:cNvPr>
          <p:cNvSpPr txBox="1"/>
          <p:nvPr/>
        </p:nvSpPr>
        <p:spPr>
          <a:xfrm>
            <a:off x="423333" y="965200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Human(s)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0AA4C-A87C-F645-A33F-9C6BDB40E31F}"/>
              </a:ext>
            </a:extLst>
          </p:cNvPr>
          <p:cNvSpPr txBox="1"/>
          <p:nvPr/>
        </p:nvSpPr>
        <p:spPr>
          <a:xfrm>
            <a:off x="4612625" y="965200"/>
            <a:ext cx="221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Computing Device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E3A77-7DAC-E94D-8992-403441CB9C7D}"/>
              </a:ext>
            </a:extLst>
          </p:cNvPr>
          <p:cNvSpPr txBox="1"/>
          <p:nvPr/>
        </p:nvSpPr>
        <p:spPr>
          <a:xfrm>
            <a:off x="8801917" y="965200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4004D-9C59-9349-A857-32D62385C34C}"/>
              </a:ext>
            </a:extLst>
          </p:cNvPr>
          <p:cNvSpPr txBox="1"/>
          <p:nvPr/>
        </p:nvSpPr>
        <p:spPr>
          <a:xfrm>
            <a:off x="343940" y="4334159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User-Centered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504E9-4231-B746-A757-82C982BE0F33}"/>
              </a:ext>
            </a:extLst>
          </p:cNvPr>
          <p:cNvSpPr txBox="1"/>
          <p:nvPr/>
        </p:nvSpPr>
        <p:spPr>
          <a:xfrm>
            <a:off x="4051812" y="4337850"/>
            <a:ext cx="292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Technology-Centered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C7F50-577E-F842-9BBE-DC3D182BFDD9}"/>
              </a:ext>
            </a:extLst>
          </p:cNvPr>
          <p:cNvSpPr txBox="1"/>
          <p:nvPr/>
        </p:nvSpPr>
        <p:spPr>
          <a:xfrm>
            <a:off x="8447580" y="4334158"/>
            <a:ext cx="292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Interfaced-Centered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626FD4-6E67-634C-95CB-D69F3477F457}"/>
              </a:ext>
            </a:extLst>
          </p:cNvPr>
          <p:cNvSpPr/>
          <p:nvPr/>
        </p:nvSpPr>
        <p:spPr>
          <a:xfrm>
            <a:off x="1135165" y="2573589"/>
            <a:ext cx="635819" cy="530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30F92-4846-CA41-8522-92CEFD31D4E6}"/>
              </a:ext>
            </a:extLst>
          </p:cNvPr>
          <p:cNvSpPr/>
          <p:nvPr/>
        </p:nvSpPr>
        <p:spPr>
          <a:xfrm>
            <a:off x="5234858" y="2544088"/>
            <a:ext cx="635819" cy="530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35AB2D-73F2-4046-805A-099CF5B7CD31}"/>
              </a:ext>
            </a:extLst>
          </p:cNvPr>
          <p:cNvSpPr/>
          <p:nvPr/>
        </p:nvSpPr>
        <p:spPr>
          <a:xfrm>
            <a:off x="9593140" y="2519533"/>
            <a:ext cx="635819" cy="5309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9663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52B36-A38F-3948-BAE4-5FBEE95F9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06" y="1778205"/>
            <a:ext cx="3790788" cy="3560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FDE14-5E3E-8F49-AC64-3E008B058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393" y="1223632"/>
            <a:ext cx="4918740" cy="4345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216C47-D25C-4A41-874D-8FEF3097182B}"/>
              </a:ext>
            </a:extLst>
          </p:cNvPr>
          <p:cNvSpPr/>
          <p:nvPr/>
        </p:nvSpPr>
        <p:spPr>
          <a:xfrm>
            <a:off x="1608667" y="2032000"/>
            <a:ext cx="2150533" cy="1930399"/>
          </a:xfrm>
          <a:prstGeom prst="rect">
            <a:avLst/>
          </a:prstGeom>
          <a:noFill/>
          <a:ln w="1143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CE361-0992-514A-BEF6-0FF31FDE3609}"/>
              </a:ext>
            </a:extLst>
          </p:cNvPr>
          <p:cNvCxnSpPr/>
          <p:nvPr/>
        </p:nvCxnSpPr>
        <p:spPr>
          <a:xfrm flipV="1">
            <a:off x="3759200" y="1223632"/>
            <a:ext cx="1786193" cy="8083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F8602-9128-614C-ADCF-F232B73D5F9B}"/>
              </a:ext>
            </a:extLst>
          </p:cNvPr>
          <p:cNvCxnSpPr>
            <a:cxnSpLocks/>
          </p:cNvCxnSpPr>
          <p:nvPr/>
        </p:nvCxnSpPr>
        <p:spPr>
          <a:xfrm>
            <a:off x="3759200" y="3962399"/>
            <a:ext cx="1786193" cy="15729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540391-166C-C44C-90B5-1422E61C12BD}"/>
              </a:ext>
            </a:extLst>
          </p:cNvPr>
          <p:cNvSpPr txBox="1"/>
          <p:nvPr/>
        </p:nvSpPr>
        <p:spPr>
          <a:xfrm>
            <a:off x="1715540" y="484680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Un-Zoomed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C754B-A420-614E-B6D7-75A1DEC0198D}"/>
              </a:ext>
            </a:extLst>
          </p:cNvPr>
          <p:cNvSpPr txBox="1"/>
          <p:nvPr/>
        </p:nvSpPr>
        <p:spPr>
          <a:xfrm>
            <a:off x="6895629" y="484679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User Zoomed</a:t>
            </a:r>
          </a:p>
        </p:txBody>
      </p:sp>
    </p:spTree>
    <p:extLst>
      <p:ext uri="{BB962C8B-B14F-4D97-AF65-F5344CB8AC3E}">
        <p14:creationId xmlns:p14="http://schemas.microsoft.com/office/powerpoint/2010/main" val="393593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4FDE14-5E3E-8F49-AC64-3E008B05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7"/>
          <a:stretch/>
        </p:blipFill>
        <p:spPr>
          <a:xfrm>
            <a:off x="6164824" y="1430593"/>
            <a:ext cx="4918740" cy="4254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40391-166C-C44C-90B5-1422E61C12BD}"/>
              </a:ext>
            </a:extLst>
          </p:cNvPr>
          <p:cNvSpPr txBox="1"/>
          <p:nvPr/>
        </p:nvSpPr>
        <p:spPr>
          <a:xfrm>
            <a:off x="1998582" y="776703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Heat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C754B-A420-614E-B6D7-75A1DEC0198D}"/>
              </a:ext>
            </a:extLst>
          </p:cNvPr>
          <p:cNvSpPr txBox="1"/>
          <p:nvPr/>
        </p:nvSpPr>
        <p:spPr>
          <a:xfrm>
            <a:off x="7515060" y="776703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Dot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C2F57-E461-B44D-9875-1C83EB46A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" y="1430593"/>
            <a:ext cx="5154045" cy="42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1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A540391-166C-C44C-90B5-1422E61C12BD}"/>
              </a:ext>
            </a:extLst>
          </p:cNvPr>
          <p:cNvSpPr txBox="1"/>
          <p:nvPr/>
        </p:nvSpPr>
        <p:spPr>
          <a:xfrm>
            <a:off x="1998582" y="776703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Un-Zoomed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C754B-A420-614E-B6D7-75A1DEC0198D}"/>
              </a:ext>
            </a:extLst>
          </p:cNvPr>
          <p:cNvSpPr txBox="1"/>
          <p:nvPr/>
        </p:nvSpPr>
        <p:spPr>
          <a:xfrm>
            <a:off x="7515060" y="776703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User Zoomed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C2F57-E461-B44D-9875-1C83EB46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170" y="1569138"/>
            <a:ext cx="5154045" cy="4254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C60C58-85CB-8047-B79E-4566B20D5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32" y="1569138"/>
            <a:ext cx="4894064" cy="42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8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A540391-166C-C44C-90B5-1422E61C12BD}"/>
              </a:ext>
            </a:extLst>
          </p:cNvPr>
          <p:cNvSpPr txBox="1"/>
          <p:nvPr/>
        </p:nvSpPr>
        <p:spPr>
          <a:xfrm>
            <a:off x="1715539" y="41103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C754B-A420-614E-B6D7-75A1DEC0198D}"/>
              </a:ext>
            </a:extLst>
          </p:cNvPr>
          <p:cNvSpPr txBox="1"/>
          <p:nvPr/>
        </p:nvSpPr>
        <p:spPr>
          <a:xfrm>
            <a:off x="6993636" y="41102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4FA245-BC05-7549-A52A-8B0B0BC5B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3" y="502768"/>
            <a:ext cx="3314700" cy="3124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87EB5C-8109-AD48-9F70-26621D97C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91" y="502767"/>
            <a:ext cx="2882900" cy="323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ECD3A-5019-D841-8CFD-41F23C875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946" y="3945624"/>
            <a:ext cx="2718000" cy="2732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196F4B-69F9-F846-9D8A-B1AB134F1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903" y="3945624"/>
            <a:ext cx="2856460" cy="2675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3C94F3-AF32-D540-AF11-FFF19B112182}"/>
              </a:ext>
            </a:extLst>
          </p:cNvPr>
          <p:cNvSpPr txBox="1"/>
          <p:nvPr/>
        </p:nvSpPr>
        <p:spPr>
          <a:xfrm>
            <a:off x="718011" y="4821508"/>
            <a:ext cx="221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2016</a:t>
            </a:r>
          </a:p>
          <a:p>
            <a:pPr algn="ctr"/>
            <a:r>
              <a:rPr lang="en-US" sz="2400" b="1" dirty="0"/>
              <a:t>Zoomed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33112F-0F0D-364A-9862-C478A0A8EE12}"/>
              </a:ext>
            </a:extLst>
          </p:cNvPr>
          <p:cNvSpPr/>
          <p:nvPr/>
        </p:nvSpPr>
        <p:spPr>
          <a:xfrm>
            <a:off x="1167323" y="502767"/>
            <a:ext cx="1368059" cy="132603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3B34C5-11FC-C54D-879E-ADFB4EDDBBE0}"/>
              </a:ext>
            </a:extLst>
          </p:cNvPr>
          <p:cNvSpPr/>
          <p:nvPr/>
        </p:nvSpPr>
        <p:spPr>
          <a:xfrm>
            <a:off x="7843844" y="795983"/>
            <a:ext cx="1368059" cy="132603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A6B3A-D5DA-CC47-9E4B-D24C0042C7E0}"/>
              </a:ext>
            </a:extLst>
          </p:cNvPr>
          <p:cNvSpPr txBox="1"/>
          <p:nvPr/>
        </p:nvSpPr>
        <p:spPr>
          <a:xfrm>
            <a:off x="8527873" y="4821507"/>
            <a:ext cx="221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2017</a:t>
            </a:r>
          </a:p>
          <a:p>
            <a:pPr algn="ctr"/>
            <a:r>
              <a:rPr lang="en-US" sz="2400" b="1" dirty="0"/>
              <a:t>Zoomed</a:t>
            </a:r>
          </a:p>
        </p:txBody>
      </p:sp>
    </p:spTree>
    <p:extLst>
      <p:ext uri="{BB962C8B-B14F-4D97-AF65-F5344CB8AC3E}">
        <p14:creationId xmlns:p14="http://schemas.microsoft.com/office/powerpoint/2010/main" val="324977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A540391-166C-C44C-90B5-1422E61C12BD}"/>
              </a:ext>
            </a:extLst>
          </p:cNvPr>
          <p:cNvSpPr txBox="1"/>
          <p:nvPr/>
        </p:nvSpPr>
        <p:spPr>
          <a:xfrm>
            <a:off x="1957018" y="315886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C754B-A420-614E-B6D7-75A1DEC0198D}"/>
              </a:ext>
            </a:extLst>
          </p:cNvPr>
          <p:cNvSpPr txBox="1"/>
          <p:nvPr/>
        </p:nvSpPr>
        <p:spPr>
          <a:xfrm>
            <a:off x="7515060" y="315886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CE1DC-2CDE-0546-9B70-70A4A5C4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541" y="942109"/>
            <a:ext cx="5247315" cy="4966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24332-1A80-8241-A508-BFB922EEF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54" y="942109"/>
            <a:ext cx="5229985" cy="49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3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A540391-166C-C44C-90B5-1422E61C12BD}"/>
              </a:ext>
            </a:extLst>
          </p:cNvPr>
          <p:cNvSpPr txBox="1"/>
          <p:nvPr/>
        </p:nvSpPr>
        <p:spPr>
          <a:xfrm>
            <a:off x="1957018" y="315886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C754B-A420-614E-B6D7-75A1DEC0198D}"/>
              </a:ext>
            </a:extLst>
          </p:cNvPr>
          <p:cNvSpPr txBox="1"/>
          <p:nvPr/>
        </p:nvSpPr>
        <p:spPr>
          <a:xfrm>
            <a:off x="7515060" y="315886"/>
            <a:ext cx="221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BF874-AD16-BD41-ADCB-9ADB82F7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3" y="1078464"/>
            <a:ext cx="5481147" cy="5169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7F8F0D-231E-5648-88C9-EF6D7EC7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53" y="1078464"/>
            <a:ext cx="5455743" cy="516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46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37</Words>
  <Application>Microsoft Macintosh PowerPoint</Application>
  <PresentationFormat>Widescreen</PresentationFormat>
  <Paragraphs>29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Crowder, Michael</dc:creator>
  <cp:lastModifiedBy>Crowder, Michael</cp:lastModifiedBy>
  <cp:revision>14</cp:revision>
  <dcterms:created xsi:type="dcterms:W3CDTF">2018-05-13T18:26:56Z</dcterms:created>
  <dcterms:modified xsi:type="dcterms:W3CDTF">2018-06-11T00:36:33Z</dcterms:modified>
</cp:coreProperties>
</file>